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4"/>
  </p:sldMasterIdLst>
  <p:notesMasterIdLst>
    <p:notesMasterId r:id="rId7"/>
  </p:notesMasterIdLst>
  <p:sldIdLst>
    <p:sldId id="2147481538" r:id="rId5"/>
    <p:sldId id="2147483014" r:id="rId6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C5F28B8-1F0A-C989-4A0E-8E4A6EA6B8BF}" name="Ana Maria Lozano Cortes (CENIT)" initials="AL" userId="S::ana.lozano@cenit-transporte.com::2917f1f0-990a-4a9d-a340-d4547d39fdb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E1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B4AD2FC-51BA-4282-A25B-73F0A1668CEB}" v="6" dt="2025-07-31T14:01:58.4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0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Relationship Id="rId14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ctor Armando Misnaza Morales (Y&amp;V Ingenieria y Construccion Colombia S.A.S.)" userId="4925db2a-9429-4850-b826-4f8365de0398" providerId="ADAL" clId="{7B4AD2FC-51BA-4282-A25B-73F0A1668CEB}"/>
    <pc:docChg chg="custSel modSld">
      <pc:chgData name="Hector Armando Misnaza Morales (Y&amp;V Ingenieria y Construccion Colombia S.A.S.)" userId="4925db2a-9429-4850-b826-4f8365de0398" providerId="ADAL" clId="{7B4AD2FC-51BA-4282-A25B-73F0A1668CEB}" dt="2025-07-31T14:10:48.677" v="73" actId="1038"/>
      <pc:docMkLst>
        <pc:docMk/>
      </pc:docMkLst>
      <pc:sldChg chg="delSp modSp mod">
        <pc:chgData name="Hector Armando Misnaza Morales (Y&amp;V Ingenieria y Construccion Colombia S.A.S.)" userId="4925db2a-9429-4850-b826-4f8365de0398" providerId="ADAL" clId="{7B4AD2FC-51BA-4282-A25B-73F0A1668CEB}" dt="2025-07-31T14:10:48.677" v="73" actId="1038"/>
        <pc:sldMkLst>
          <pc:docMk/>
          <pc:sldMk cId="669757103" sldId="2147483014"/>
        </pc:sldMkLst>
        <pc:spChg chg="mod">
          <ac:chgData name="Hector Armando Misnaza Morales (Y&amp;V Ingenieria y Construccion Colombia S.A.S.)" userId="4925db2a-9429-4850-b826-4f8365de0398" providerId="ADAL" clId="{7B4AD2FC-51BA-4282-A25B-73F0A1668CEB}" dt="2025-07-31T13:51:52.904" v="7" actId="20577"/>
          <ac:spMkLst>
            <pc:docMk/>
            <pc:sldMk cId="669757103" sldId="2147483014"/>
            <ac:spMk id="6" creationId="{BF4522FE-232F-6114-45FC-06CFB7B1425B}"/>
          </ac:spMkLst>
        </pc:spChg>
        <pc:spChg chg="mod">
          <ac:chgData name="Hector Armando Misnaza Morales (Y&amp;V Ingenieria y Construccion Colombia S.A.S.)" userId="4925db2a-9429-4850-b826-4f8365de0398" providerId="ADAL" clId="{7B4AD2FC-51BA-4282-A25B-73F0A1668CEB}" dt="2025-07-31T13:52:13.512" v="12" actId="123"/>
          <ac:spMkLst>
            <pc:docMk/>
            <pc:sldMk cId="669757103" sldId="2147483014"/>
            <ac:spMk id="8" creationId="{00A2D347-E510-4C39-09B0-D0EC3CF0C108}"/>
          </ac:spMkLst>
        </pc:spChg>
        <pc:spChg chg="mod">
          <ac:chgData name="Hector Armando Misnaza Morales (Y&amp;V Ingenieria y Construccion Colombia S.A.S.)" userId="4925db2a-9429-4850-b826-4f8365de0398" providerId="ADAL" clId="{7B4AD2FC-51BA-4282-A25B-73F0A1668CEB}" dt="2025-07-31T13:52:09.467" v="11" actId="14100"/>
          <ac:spMkLst>
            <pc:docMk/>
            <pc:sldMk cId="669757103" sldId="2147483014"/>
            <ac:spMk id="11" creationId="{F6D991E9-B0AC-6E68-C43B-5E0CC3E2BFB0}"/>
          </ac:spMkLst>
        </pc:spChg>
        <pc:spChg chg="mod">
          <ac:chgData name="Hector Armando Misnaza Morales (Y&amp;V Ingenieria y Construccion Colombia S.A.S.)" userId="4925db2a-9429-4850-b826-4f8365de0398" providerId="ADAL" clId="{7B4AD2FC-51BA-4282-A25B-73F0A1668CEB}" dt="2025-07-31T14:10:48.677" v="73" actId="1038"/>
          <ac:spMkLst>
            <pc:docMk/>
            <pc:sldMk cId="669757103" sldId="2147483014"/>
            <ac:spMk id="12" creationId="{D30FB9A4-69A5-7F78-8C22-B137E1B013A2}"/>
          </ac:spMkLst>
        </pc:spChg>
        <pc:spChg chg="mod">
          <ac:chgData name="Hector Armando Misnaza Morales (Y&amp;V Ingenieria y Construccion Colombia S.A.S.)" userId="4925db2a-9429-4850-b826-4f8365de0398" providerId="ADAL" clId="{7B4AD2FC-51BA-4282-A25B-73F0A1668CEB}" dt="2025-07-31T13:51:20.134" v="3" actId="20577"/>
          <ac:spMkLst>
            <pc:docMk/>
            <pc:sldMk cId="669757103" sldId="2147483014"/>
            <ac:spMk id="40" creationId="{C4DC8A8F-9D9E-8862-4FF4-BDF3DDFBEBB6}"/>
          </ac:spMkLst>
        </pc:spChg>
        <pc:spChg chg="mod">
          <ac:chgData name="Hector Armando Misnaza Morales (Y&amp;V Ingenieria y Construccion Colombia S.A.S.)" userId="4925db2a-9429-4850-b826-4f8365de0398" providerId="ADAL" clId="{7B4AD2FC-51BA-4282-A25B-73F0A1668CEB}" dt="2025-07-31T14:03:33.297" v="27" actId="122"/>
          <ac:spMkLst>
            <pc:docMk/>
            <pc:sldMk cId="669757103" sldId="2147483014"/>
            <ac:spMk id="41" creationId="{7067F3A2-16D1-65DE-701F-05CE54EB5DE4}"/>
          </ac:spMkLst>
        </pc:spChg>
        <pc:spChg chg="mod">
          <ac:chgData name="Hector Armando Misnaza Morales (Y&amp;V Ingenieria y Construccion Colombia S.A.S.)" userId="4925db2a-9429-4850-b826-4f8365de0398" providerId="ADAL" clId="{7B4AD2FC-51BA-4282-A25B-73F0A1668CEB}" dt="2025-07-31T13:51:59.701" v="9" actId="20577"/>
          <ac:spMkLst>
            <pc:docMk/>
            <pc:sldMk cId="669757103" sldId="2147483014"/>
            <ac:spMk id="48" creationId="{77D8AA9D-3CA6-5294-9A24-20EC3C7984F1}"/>
          </ac:spMkLst>
        </pc:spChg>
        <pc:graphicFrameChg chg="del">
          <ac:chgData name="Hector Armando Misnaza Morales (Y&amp;V Ingenieria y Construccion Colombia S.A.S.)" userId="4925db2a-9429-4850-b826-4f8365de0398" providerId="ADAL" clId="{7B4AD2FC-51BA-4282-A25B-73F0A1668CEB}" dt="2025-07-31T14:00:52.654" v="13" actId="478"/>
          <ac:graphicFrameMkLst>
            <pc:docMk/>
            <pc:sldMk cId="669757103" sldId="2147483014"/>
            <ac:graphicFrameMk id="3" creationId="{C914D9E1-A9C3-1BF4-08AC-7B041815B640}"/>
          </ac:graphicFrameMkLst>
        </pc:graphicFrameChg>
        <pc:graphicFrameChg chg="del mod">
          <ac:chgData name="Hector Armando Misnaza Morales (Y&amp;V Ingenieria y Construccion Colombia S.A.S.)" userId="4925db2a-9429-4850-b826-4f8365de0398" providerId="ADAL" clId="{7B4AD2FC-51BA-4282-A25B-73F0A1668CEB}" dt="2025-07-31T14:01:35.876" v="19" actId="478"/>
          <ac:graphicFrameMkLst>
            <pc:docMk/>
            <pc:sldMk cId="669757103" sldId="2147483014"/>
            <ac:graphicFrameMk id="4" creationId="{21505866-1D09-97B4-103E-94853E8A19DE}"/>
          </ac:graphicFrameMkLst>
        </pc:graphicFrameChg>
        <pc:graphicFrameChg chg="mod">
          <ac:chgData name="Hector Armando Misnaza Morales (Y&amp;V Ingenieria y Construccion Colombia S.A.S.)" userId="4925db2a-9429-4850-b826-4f8365de0398" providerId="ADAL" clId="{7B4AD2FC-51BA-4282-A25B-73F0A1668CEB}" dt="2025-07-31T14:01:58.450" v="24" actId="255"/>
          <ac:graphicFrameMkLst>
            <pc:docMk/>
            <pc:sldMk cId="669757103" sldId="2147483014"/>
            <ac:graphicFrameMk id="5" creationId="{D7137DD9-0F84-1E37-E596-558B58015E9D}"/>
          </ac:graphicFrameMkLst>
        </pc:graphicFrameChg>
        <pc:picChg chg="del mod">
          <ac:chgData name="Hector Armando Misnaza Morales (Y&amp;V Ingenieria y Construccion Colombia S.A.S.)" userId="4925db2a-9429-4850-b826-4f8365de0398" providerId="ADAL" clId="{7B4AD2FC-51BA-4282-A25B-73F0A1668CEB}" dt="2025-07-31T14:01:04.279" v="15" actId="478"/>
          <ac:picMkLst>
            <pc:docMk/>
            <pc:sldMk cId="669757103" sldId="2147483014"/>
            <ac:picMk id="2" creationId="{7C8BEEFA-768F-0CA5-C2D3-2AF8BBCAD50F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ecopetrol.sharepoint.com/sites/GrupoPlaneacinAbastecimiento-CENIT/Documentos%20compartidos/General/Ejecuci&#243;n%20PCC/Ejecucion%20PCC%202025-2027/05.%20Mayo/FORMATO%20SECOP%20II%20Junio/PCC%20SECOP%20202505%20Agrupado%20Plantill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'Dn PCC 2025 SECOP II'!$C$82</c:f>
              <c:strCache>
                <c:ptCount val="1"/>
                <c:pt idx="0">
                  <c:v>Valor en mMCOP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'Dn PCC 2025 SECOP II'!$B$83:$B$102</c:f>
              <c:strCache>
                <c:ptCount val="20"/>
                <c:pt idx="0">
                  <c:v>Mantenimiento Industrial</c:v>
                </c:pt>
                <c:pt idx="1">
                  <c:v>Energía</c:v>
                </c:pt>
                <c:pt idx="2">
                  <c:v>Proyectos</c:v>
                </c:pt>
                <c:pt idx="3">
                  <c:v>HSES</c:v>
                </c:pt>
                <c:pt idx="4">
                  <c:v>Digital</c:v>
                </c:pt>
                <c:pt idx="5">
                  <c:v>Mantenimiento Locativo</c:v>
                </c:pt>
                <c:pt idx="6">
                  <c:v>Integridad y Confiabilidad</c:v>
                </c:pt>
                <c:pt idx="7">
                  <c:v>Servicios Profesionales</c:v>
                </c:pt>
                <c:pt idx="8">
                  <c:v>Combustibles</c:v>
                </c:pt>
                <c:pt idx="9">
                  <c:v>Equipos rotativos y sus partes</c:v>
                </c:pt>
                <c:pt idx="10">
                  <c:v>Transporte</c:v>
                </c:pt>
                <c:pt idx="11">
                  <c:v>Servicios Portuarios</c:v>
                </c:pt>
                <c:pt idx="12">
                  <c:v>Servicios Generales</c:v>
                </c:pt>
                <c:pt idx="13">
                  <c:v>Conformidad de Calidad e Inspección de Cantidad</c:v>
                </c:pt>
                <c:pt idx="14">
                  <c:v>Otros Servicios de Logística Operativa</c:v>
                </c:pt>
                <c:pt idx="15">
                  <c:v>Servicios Conexos a la Operación</c:v>
                </c:pt>
                <c:pt idx="16">
                  <c:v>Servicios de soporte</c:v>
                </c:pt>
                <c:pt idx="17">
                  <c:v>Acuerdos de Cooperación</c:v>
                </c:pt>
                <c:pt idx="18">
                  <c:v>Servicios Especializados</c:v>
                </c:pt>
                <c:pt idx="19">
                  <c:v>Otros &lt; 10 mMCOP</c:v>
                </c:pt>
              </c:strCache>
            </c:strRef>
          </c:cat>
          <c:val>
            <c:numRef>
              <c:f>'Dn PCC 2025 SECOP II'!$C$83:$C$102</c:f>
              <c:numCache>
                <c:formatCode>#,##0</c:formatCode>
                <c:ptCount val="20"/>
                <c:pt idx="0">
                  <c:v>3599.9968124557004</c:v>
                </c:pt>
                <c:pt idx="1">
                  <c:v>1494.3391505330303</c:v>
                </c:pt>
                <c:pt idx="2">
                  <c:v>1289.6997953748</c:v>
                </c:pt>
                <c:pt idx="3">
                  <c:v>406.78163124822112</c:v>
                </c:pt>
                <c:pt idx="4">
                  <c:v>299.08142310110935</c:v>
                </c:pt>
                <c:pt idx="5">
                  <c:v>196.96976261230085</c:v>
                </c:pt>
                <c:pt idx="6">
                  <c:v>182.87217024099999</c:v>
                </c:pt>
                <c:pt idx="7">
                  <c:v>119.53560363868256</c:v>
                </c:pt>
                <c:pt idx="8">
                  <c:v>117.59298043117155</c:v>
                </c:pt>
                <c:pt idx="9">
                  <c:v>115.72216991054367</c:v>
                </c:pt>
                <c:pt idx="10">
                  <c:v>68.066785960666678</c:v>
                </c:pt>
                <c:pt idx="11">
                  <c:v>44.916392301000002</c:v>
                </c:pt>
                <c:pt idx="12">
                  <c:v>42.577513311016993</c:v>
                </c:pt>
                <c:pt idx="13">
                  <c:v>32.561122433000001</c:v>
                </c:pt>
                <c:pt idx="14">
                  <c:v>32.459535114153837</c:v>
                </c:pt>
                <c:pt idx="15">
                  <c:v>30.482932809840644</c:v>
                </c:pt>
                <c:pt idx="16">
                  <c:v>28.701809024320887</c:v>
                </c:pt>
                <c:pt idx="17">
                  <c:v>24.705557210999999</c:v>
                </c:pt>
                <c:pt idx="18">
                  <c:v>21.526710416436263</c:v>
                </c:pt>
                <c:pt idx="19">
                  <c:v>38.978176442297979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72-4034-A79A-0CFF28F376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049921712"/>
        <c:axId val="1049933232"/>
      </c:barChart>
      <c:catAx>
        <c:axId val="10499217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049933232"/>
        <c:crosses val="autoZero"/>
        <c:auto val="1"/>
        <c:lblAlgn val="ctr"/>
        <c:lblOffset val="100"/>
        <c:noMultiLvlLbl val="0"/>
      </c:catAx>
      <c:valAx>
        <c:axId val="10499332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049921712"/>
        <c:crosses val="autoZero"/>
        <c:crossBetween val="between"/>
        <c:majorUnit val="10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50"/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45A335-5B84-4809-9324-5AF7883E5E01}" type="datetimeFigureOut">
              <a:rPr lang="es-CO" smtClean="0"/>
              <a:t>31/07/2025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8807D6-8A2D-411F-9768-0D0C8B7EF99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27414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oleObject" Target="../embeddings/oleObject11.bin"/><Relationship Id="rId7" Type="http://schemas.openxmlformats.org/officeDocument/2006/relationships/image" Target="../media/image7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Relationship Id="rId6" Type="http://schemas.openxmlformats.org/officeDocument/2006/relationships/image" Target="../media/image16.png"/><Relationship Id="rId5" Type="http://schemas.openxmlformats.org/officeDocument/2006/relationships/image" Target="../media/image17.jpeg"/><Relationship Id="rId4" Type="http://schemas.openxmlformats.org/officeDocument/2006/relationships/image" Target="../media/image1.emf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oleObject" Target="../embeddings/oleObject12.bin"/><Relationship Id="rId7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.emf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oleObject" Target="../embeddings/oleObject13.bin"/><Relationship Id="rId7" Type="http://schemas.openxmlformats.org/officeDocument/2006/relationships/image" Target="../media/image7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Relationship Id="rId6" Type="http://schemas.openxmlformats.org/officeDocument/2006/relationships/image" Target="../media/image16.png"/><Relationship Id="rId5" Type="http://schemas.openxmlformats.org/officeDocument/2006/relationships/image" Target="../media/image20.jpeg"/><Relationship Id="rId4" Type="http://schemas.openxmlformats.org/officeDocument/2006/relationships/image" Target="../media/image1.emf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1.png"/><Relationship Id="rId7" Type="http://schemas.openxmlformats.org/officeDocument/2006/relationships/image" Target="../media/image7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Relationship Id="rId6" Type="http://schemas.openxmlformats.org/officeDocument/2006/relationships/image" Target="../media/image16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4.bin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oleObject" Target="../embeddings/oleObject15.bin"/><Relationship Id="rId7" Type="http://schemas.openxmlformats.org/officeDocument/2006/relationships/image" Target="../media/image7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Relationship Id="rId6" Type="http://schemas.openxmlformats.org/officeDocument/2006/relationships/image" Target="../media/image16.png"/><Relationship Id="rId5" Type="http://schemas.openxmlformats.org/officeDocument/2006/relationships/image" Target="../media/image22.jpeg"/><Relationship Id="rId4" Type="http://schemas.openxmlformats.org/officeDocument/2006/relationships/image" Target="../media/image1.emf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oleObject" Target="../embeddings/oleObject16.bin"/><Relationship Id="rId7" Type="http://schemas.openxmlformats.org/officeDocument/2006/relationships/image" Target="../media/image2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Relationship Id="rId6" Type="http://schemas.openxmlformats.org/officeDocument/2006/relationships/image" Target="../media/image16.png"/><Relationship Id="rId5" Type="http://schemas.openxmlformats.org/officeDocument/2006/relationships/image" Target="../media/image23.jpeg"/><Relationship Id="rId4" Type="http://schemas.openxmlformats.org/officeDocument/2006/relationships/image" Target="../media/image1.emf"/><Relationship Id="rId9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oleObject" Target="../embeddings/oleObject17.bin"/><Relationship Id="rId7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Relationship Id="rId6" Type="http://schemas.openxmlformats.org/officeDocument/2006/relationships/image" Target="../media/image16.png"/><Relationship Id="rId5" Type="http://schemas.openxmlformats.org/officeDocument/2006/relationships/image" Target="../media/image25.jpeg"/><Relationship Id="rId4" Type="http://schemas.openxmlformats.org/officeDocument/2006/relationships/image" Target="../media/image1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8.xml"/><Relationship Id="rId5" Type="http://schemas.openxmlformats.org/officeDocument/2006/relationships/image" Target="../media/image26.png"/><Relationship Id="rId4" Type="http://schemas.openxmlformats.org/officeDocument/2006/relationships/image" Target="../media/image1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9.xml"/><Relationship Id="rId6" Type="http://schemas.openxmlformats.org/officeDocument/2006/relationships/image" Target="../media/image12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9.bin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image" Target="../media/image7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1.emf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0.xml"/><Relationship Id="rId5" Type="http://schemas.openxmlformats.org/officeDocument/2006/relationships/image" Target="../media/image30.png"/><Relationship Id="rId4" Type="http://schemas.openxmlformats.org/officeDocument/2006/relationships/image" Target="../media/image29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7" Type="http://schemas.openxmlformats.org/officeDocument/2006/relationships/image" Target="../media/image9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1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6" Type="http://schemas.openxmlformats.org/officeDocument/2006/relationships/image" Target="../media/image3.png"/><Relationship Id="rId5" Type="http://schemas.openxmlformats.org/officeDocument/2006/relationships/image" Target="../media/image10.png"/><Relationship Id="rId4" Type="http://schemas.openxmlformats.org/officeDocument/2006/relationships/image" Target="../media/image1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7" Type="http://schemas.openxmlformats.org/officeDocument/2006/relationships/image" Target="../media/image12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6" Type="http://schemas.openxmlformats.org/officeDocument/2006/relationships/image" Target="../media/image7.png"/><Relationship Id="rId5" Type="http://schemas.openxmlformats.org/officeDocument/2006/relationships/image" Target="../media/image11.png"/><Relationship Id="rId4" Type="http://schemas.openxmlformats.org/officeDocument/2006/relationships/image" Target="../media/image1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7" Type="http://schemas.openxmlformats.org/officeDocument/2006/relationships/image" Target="../media/image7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6" Type="http://schemas.openxmlformats.org/officeDocument/2006/relationships/image" Target="../media/image12.emf"/><Relationship Id="rId5" Type="http://schemas.openxmlformats.org/officeDocument/2006/relationships/image" Target="../media/image11.png"/><Relationship Id="rId4" Type="http://schemas.openxmlformats.org/officeDocument/2006/relationships/image" Target="../media/image1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7" Type="http://schemas.openxmlformats.org/officeDocument/2006/relationships/image" Target="../media/image12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6" Type="http://schemas.openxmlformats.org/officeDocument/2006/relationships/image" Target="../media/image7.png"/><Relationship Id="rId5" Type="http://schemas.openxmlformats.org/officeDocument/2006/relationships/image" Target="../media/image11.png"/><Relationship Id="rId4" Type="http://schemas.openxmlformats.org/officeDocument/2006/relationships/image" Target="../media/image1.emf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3.jpeg"/><Relationship Id="rId7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6" Type="http://schemas.openxmlformats.org/officeDocument/2006/relationships/image" Target="../media/image14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9.bin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oleObject" Target="../embeddings/oleObject10.bin"/><Relationship Id="rId7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icial Az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115D139F-A766-F4FE-188B-3F4C790426C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1442548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395" imgH="396" progId="TCLayout.ActiveDocument.1">
                  <p:embed/>
                </p:oleObj>
              </mc:Choice>
              <mc:Fallback>
                <p:oleObj name="Diapositiva de think-cell" r:id="rId3" imgW="395" imgH="396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15D139F-A766-F4FE-188B-3F4C790426C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Imagen 7">
            <a:extLst>
              <a:ext uri="{FF2B5EF4-FFF2-40B4-BE49-F238E27FC236}">
                <a16:creationId xmlns:a16="http://schemas.microsoft.com/office/drawing/2014/main" id="{198E659D-E55E-F1EC-AB89-5053E83B646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AB4D64CB-AF43-747A-7101-2A83408CEBB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026" y="6304102"/>
            <a:ext cx="631824" cy="553898"/>
          </a:xfrm>
          <a:prstGeom prst="rect">
            <a:avLst/>
          </a:prstGeom>
        </p:spPr>
      </p:pic>
      <p:pic>
        <p:nvPicPr>
          <p:cNvPr id="12" name="Imagen 11" descr="Icono&#10;&#10;Descripción generada automáticamente con confianza baja">
            <a:extLst>
              <a:ext uri="{FF2B5EF4-FFF2-40B4-BE49-F238E27FC236}">
                <a16:creationId xmlns:a16="http://schemas.microsoft.com/office/drawing/2014/main" id="{D787DC97-3734-99A8-720B-AD35DCF2E8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biLevel thresh="75000"/>
          </a:blip>
          <a:srcRect l="25652" t="14769" r="25605" b="16208"/>
          <a:stretch/>
        </p:blipFill>
        <p:spPr>
          <a:xfrm>
            <a:off x="11771505" y="78051"/>
            <a:ext cx="335010" cy="47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665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337D22D6-1C59-425C-F151-355B3B62846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78362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395" imgH="396" progId="TCLayout.ActiveDocument.1">
                  <p:embed/>
                </p:oleObj>
              </mc:Choice>
              <mc:Fallback>
                <p:oleObj name="Diapositiva de think-cell" r:id="rId3" imgW="395" imgH="396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337D22D6-1C59-425C-F151-355B3B62846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Imagen 3">
            <a:extLst>
              <a:ext uri="{FF2B5EF4-FFF2-40B4-BE49-F238E27FC236}">
                <a16:creationId xmlns:a16="http://schemas.microsoft.com/office/drawing/2014/main" id="{FAB4DC95-8E0C-81D0-1415-8D642E76DA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249" t="23915" r="11121"/>
          <a:stretch/>
        </p:blipFill>
        <p:spPr>
          <a:xfrm>
            <a:off x="0" y="0"/>
            <a:ext cx="4862146" cy="450197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FC34AE45-5CE3-CC8F-9271-CE5E3E42E9A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26EA751B-22B3-C5C5-F6D7-2BF37F2113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758141" y="40791"/>
            <a:ext cx="382360" cy="553418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A27F5B73-22EC-3726-776D-B8F113804CA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41085" y="6146658"/>
            <a:ext cx="790434" cy="692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983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dor Izq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337D22D6-1C59-425C-F151-355B3B62846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4146749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395" imgH="396" progId="TCLayout.ActiveDocument.1">
                  <p:embed/>
                </p:oleObj>
              </mc:Choice>
              <mc:Fallback>
                <p:oleObj name="Diapositiva de think-cell" r:id="rId3" imgW="395" imgH="396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337D22D6-1C59-425C-F151-355B3B62846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Imagen 1">
            <a:extLst>
              <a:ext uri="{FF2B5EF4-FFF2-40B4-BE49-F238E27FC236}">
                <a16:creationId xmlns:a16="http://schemas.microsoft.com/office/drawing/2014/main" id="{E7269FD1-8985-28EE-F6AD-A15BC58D09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747" t="6276" r="27195" b="2138"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EE193D91-9EF1-48A4-D57A-5722A1C42C7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8D3D0AB-2235-F293-42EA-41B1832B7123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77585" y="6057760"/>
            <a:ext cx="790435" cy="692948"/>
          </a:xfrm>
          <a:prstGeom prst="rect">
            <a:avLst/>
          </a:prstGeom>
        </p:spPr>
      </p:pic>
      <p:pic>
        <p:nvPicPr>
          <p:cNvPr id="8" name="Imagen 7" descr="Icono&#10;&#10;Descripción generada automáticamente con confianza baja">
            <a:extLst>
              <a:ext uri="{FF2B5EF4-FFF2-40B4-BE49-F238E27FC236}">
                <a16:creationId xmlns:a16="http://schemas.microsoft.com/office/drawing/2014/main" id="{3F5472D0-A100-6AAF-2EE6-D63910087E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biLevel thresh="75000"/>
          </a:blip>
          <a:srcRect l="25652" t="14769" r="25605" b="16208"/>
          <a:stretch/>
        </p:blipFill>
        <p:spPr>
          <a:xfrm>
            <a:off x="11779280" y="81088"/>
            <a:ext cx="337758" cy="478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3744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337D22D6-1C59-425C-F151-355B3B62846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0296022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395" imgH="396" progId="TCLayout.ActiveDocument.1">
                  <p:embed/>
                </p:oleObj>
              </mc:Choice>
              <mc:Fallback>
                <p:oleObj name="Diapositiva de think-cell" r:id="rId3" imgW="395" imgH="396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337D22D6-1C59-425C-F151-355B3B62846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Imagen 1">
            <a:extLst>
              <a:ext uri="{FF2B5EF4-FFF2-40B4-BE49-F238E27FC236}">
                <a16:creationId xmlns:a16="http://schemas.microsoft.com/office/drawing/2014/main" id="{33FA1782-2BE2-BBE3-A1C4-426801377A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257"/>
          <a:stretch/>
        </p:blipFill>
        <p:spPr>
          <a:xfrm>
            <a:off x="0" y="0"/>
            <a:ext cx="4866477" cy="458582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FC34AE45-5CE3-CC8F-9271-CE5E3E42E9A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26EA751B-22B3-C5C5-F6D7-2BF37F2113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758141" y="40791"/>
            <a:ext cx="382360" cy="553418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A27F5B73-22EC-3726-776D-B8F113804CA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41085" y="6146658"/>
            <a:ext cx="790434" cy="692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3318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89501507-E55B-91B4-A90B-3D756B82C9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0594" t="12885" r="29298"/>
          <a:stretch/>
        </p:blipFill>
        <p:spPr>
          <a:xfrm>
            <a:off x="0" y="-1"/>
            <a:ext cx="4873926" cy="5948833"/>
          </a:xfrm>
          <a:prstGeom prst="rect">
            <a:avLst/>
          </a:prstGeom>
        </p:spPr>
      </p:pic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E54B7BD2-5A84-9874-D132-13F55606E2C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3238616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4" imgW="395" imgH="396" progId="TCLayout.ActiveDocument.1">
                  <p:embed/>
                </p:oleObj>
              </mc:Choice>
              <mc:Fallback>
                <p:oleObj name="Diapositiva de think-cell" r:id="rId4" imgW="395" imgH="396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E54B7BD2-5A84-9874-D132-13F55606E2C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69355603-D9B4-4031-6D45-680F7DCD189F}"/>
              </a:ext>
            </a:extLst>
          </p:cNvPr>
          <p:cNvPicPr/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8626"/>
            <a:ext cx="12192000" cy="6858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D7B4773B-E773-09B6-2F7E-2951AE256A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758141" y="40791"/>
            <a:ext cx="382360" cy="55341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5A0E453A-0338-AF01-6D78-7259791C3036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41085" y="6146658"/>
            <a:ext cx="790434" cy="692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7365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43481E15-276E-B6E9-421C-A55E39E6880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7489162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395" imgH="396" progId="TCLayout.ActiveDocument.1">
                  <p:embed/>
                </p:oleObj>
              </mc:Choice>
              <mc:Fallback>
                <p:oleObj name="Diapositiva de think-cell" r:id="rId3" imgW="395" imgH="396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3481E15-276E-B6E9-421C-A55E39E6880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Imagen 6">
            <a:extLst>
              <a:ext uri="{FF2B5EF4-FFF2-40B4-BE49-F238E27FC236}">
                <a16:creationId xmlns:a16="http://schemas.microsoft.com/office/drawing/2014/main" id="{41994B15-28FF-8566-66F8-19FA8AFBA1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002" t="16975"/>
          <a:stretch/>
        </p:blipFill>
        <p:spPr>
          <a:xfrm>
            <a:off x="-1" y="0"/>
            <a:ext cx="4931397" cy="460989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A4D46385-8FE3-AA12-41DB-E27D3B6626E8}"/>
              </a:ext>
            </a:extLst>
          </p:cNvPr>
          <p:cNvPicPr/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78E8A0D-A944-77D1-5548-1F3390D762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758141" y="40791"/>
            <a:ext cx="382360" cy="55341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E2A29252-3A16-0EC4-85F1-FD9984B47624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41085" y="6146658"/>
            <a:ext cx="790434" cy="692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3261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a derech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337D22D6-1C59-425C-F151-355B3B62846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9980651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395" imgH="396" progId="TCLayout.ActiveDocument.1">
                  <p:embed/>
                </p:oleObj>
              </mc:Choice>
              <mc:Fallback>
                <p:oleObj name="Diapositiva de think-cell" r:id="rId3" imgW="395" imgH="396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337D22D6-1C59-425C-F151-355B3B62846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id="{DB669289-793B-2F0C-036B-1FE3EAF3ED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460" r="4440"/>
          <a:stretch/>
        </p:blipFill>
        <p:spPr>
          <a:xfrm>
            <a:off x="1" y="0"/>
            <a:ext cx="5029200" cy="5975498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428EA2C6-7255-7A8C-0D26-4B903C46D9B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36467DEC-6A8E-C417-E5E8-CC42C01855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50623" y="0"/>
            <a:ext cx="237358" cy="689183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7219131B-AF84-9197-5DED-9CCD6BE5542B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9685" y="6207583"/>
            <a:ext cx="790435" cy="69294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F5C59403-1D6F-4FCD-57C8-63DF69EEC8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758141" y="40791"/>
            <a:ext cx="382360" cy="553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8976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ma derech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337D22D6-1C59-425C-F151-355B3B62846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4521342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395" imgH="396" progId="TCLayout.ActiveDocument.1">
                  <p:embed/>
                </p:oleObj>
              </mc:Choice>
              <mc:Fallback>
                <p:oleObj name="Diapositiva de think-cell" r:id="rId3" imgW="395" imgH="396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337D22D6-1C59-425C-F151-355B3B62846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Imagen 1">
            <a:extLst>
              <a:ext uri="{FF2B5EF4-FFF2-40B4-BE49-F238E27FC236}">
                <a16:creationId xmlns:a16="http://schemas.microsoft.com/office/drawing/2014/main" id="{DD1E4E48-8A60-D40B-9548-A750BF9CF7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512" t="5192" r="16614"/>
          <a:stretch/>
        </p:blipFill>
        <p:spPr>
          <a:xfrm flipH="1">
            <a:off x="-2631" y="0"/>
            <a:ext cx="4870318" cy="6207583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428EA2C6-7255-7A8C-0D26-4B903C46D9B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630" y="0"/>
            <a:ext cx="12192000" cy="68580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7219131B-AF84-9197-5DED-9CCD6BE5542B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9685" y="6207583"/>
            <a:ext cx="790435" cy="69294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F5C59403-1D6F-4FCD-57C8-63DF69EEC8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758141" y="40791"/>
            <a:ext cx="382360" cy="553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3379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F358C0AF-DDD8-2CBA-E846-D11F2388012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1782951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395" imgH="396" progId="TCLayout.ActiveDocument.1">
                  <p:embed/>
                </p:oleObj>
              </mc:Choice>
              <mc:Fallback>
                <p:oleObj name="Diapositiva de think-cell" r:id="rId3" imgW="395" imgH="396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358C0AF-DDD8-2CBA-E846-D11F2388012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3E843D77-5413-70BB-00A0-FA74D018B82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-11882"/>
            <a:ext cx="12192000" cy="6881763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FEDC98B6-C56F-96D1-8D7E-40FE22E6EA0F}"/>
              </a:ext>
            </a:extLst>
          </p:cNvPr>
          <p:cNvSpPr txBox="1"/>
          <p:nvPr userDrawn="1"/>
        </p:nvSpPr>
        <p:spPr>
          <a:xfrm>
            <a:off x="822601" y="2875002"/>
            <a:ext cx="385714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6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¡Gracias!</a:t>
            </a:r>
          </a:p>
        </p:txBody>
      </p:sp>
    </p:spTree>
    <p:extLst>
      <p:ext uri="{BB962C8B-B14F-4D97-AF65-F5344CB8AC3E}">
        <p14:creationId xmlns:p14="http://schemas.microsoft.com/office/powerpoint/2010/main" val="20328162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ítulo y objetos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>
            <a:extLst>
              <a:ext uri="{FF2B5EF4-FFF2-40B4-BE49-F238E27FC236}">
                <a16:creationId xmlns:a16="http://schemas.microsoft.com/office/drawing/2014/main" id="{18E562FE-CCA4-DF4D-9E0F-8CEAB3F2C49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278951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4" imgW="395" imgH="396" progId="TCLayout.ActiveDocument.1">
                  <p:embed/>
                </p:oleObj>
              </mc:Choice>
              <mc:Fallback>
                <p:oleObj name="Diapositiva de think-cell" r:id="rId4" imgW="395" imgH="396" progId="TCLayout.ActiveDocument.1">
                  <p:embed/>
                  <p:pic>
                    <p:nvPicPr>
                      <p:cNvPr id="4" name="Objeto 3" hidden="1">
                        <a:extLst>
                          <a:ext uri="{FF2B5EF4-FFF2-40B4-BE49-F238E27FC236}">
                            <a16:creationId xmlns:a16="http://schemas.microsoft.com/office/drawing/2014/main" id="{18E562FE-CCA4-DF4D-9E0F-8CEAB3F2C49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id="{545E2158-4AD6-A1D1-C437-FC49B8F9E0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 l="30619" t="8772" r="37440" b="46245"/>
          <a:stretch/>
        </p:blipFill>
        <p:spPr>
          <a:xfrm rot="11406440">
            <a:off x="-11548" y="6455698"/>
            <a:ext cx="438770" cy="433763"/>
          </a:xfrm>
          <a:prstGeom prst="chord">
            <a:avLst>
              <a:gd name="adj1" fmla="val 1857073"/>
              <a:gd name="adj2" fmla="val 13701375"/>
            </a:avLst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D6F3A63A-F3C2-7EC1-F51A-73125C6963EF}"/>
              </a:ext>
            </a:extLst>
          </p:cNvPr>
          <p:cNvSpPr txBox="1"/>
          <p:nvPr userDrawn="1"/>
        </p:nvSpPr>
        <p:spPr>
          <a:xfrm>
            <a:off x="-44367" y="6556554"/>
            <a:ext cx="384287" cy="307777"/>
          </a:xfrm>
          <a:prstGeom prst="rect">
            <a:avLst/>
          </a:prstGeom>
          <a:noFill/>
        </p:spPr>
        <p:txBody>
          <a:bodyPr wrap="square" lIns="0" tIns="0" rIns="0" bIns="0" anchor="ctr" anchorCtr="0">
            <a:noAutofit/>
          </a:bodyPr>
          <a:lstStyle/>
          <a:p>
            <a:pPr algn="ctr"/>
            <a:fld id="{41E088A4-D2D8-6546-95D4-25715671DAEB}" type="slidenum">
              <a:rPr lang="es-CO" sz="700" smtClean="0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‹Nº›</a:t>
            </a:fld>
            <a:endParaRPr lang="es-CO" sz="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77D9B877-BC6A-C0DE-302F-7C18B1B4FDA2}"/>
              </a:ext>
            </a:extLst>
          </p:cNvPr>
          <p:cNvSpPr/>
          <p:nvPr userDrawn="1"/>
        </p:nvSpPr>
        <p:spPr>
          <a:xfrm>
            <a:off x="0" y="0"/>
            <a:ext cx="12004910" cy="63602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6D1A2C59-649B-B953-721E-FF1E3D760AA7}"/>
              </a:ext>
            </a:extLst>
          </p:cNvPr>
          <p:cNvSpPr/>
          <p:nvPr userDrawn="1"/>
        </p:nvSpPr>
        <p:spPr>
          <a:xfrm>
            <a:off x="902524" y="6139542"/>
            <a:ext cx="11102386" cy="7184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247032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80B0FF9-A1B2-5DDF-9A09-B9D4011B7C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10596" y="2449903"/>
            <a:ext cx="7970807" cy="14780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6600"/>
            </a:lvl1pPr>
          </a:lstStyle>
          <a:p>
            <a:r>
              <a:rPr lang="es-ES"/>
              <a:t>¡GRACIAS!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65027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icial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A70E380D-472B-A61B-B766-DBC6D86E992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6451889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395" imgH="396" progId="TCLayout.ActiveDocument.1">
                  <p:embed/>
                </p:oleObj>
              </mc:Choice>
              <mc:Fallback>
                <p:oleObj name="Diapositiva de think-cell" r:id="rId3" imgW="395" imgH="396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70E380D-472B-A61B-B766-DBC6D86E992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Imagen 3">
            <a:extLst>
              <a:ext uri="{FF2B5EF4-FFF2-40B4-BE49-F238E27FC236}">
                <a16:creationId xmlns:a16="http://schemas.microsoft.com/office/drawing/2014/main" id="{7ED0AE03-3AFE-8265-93C1-0C7B7637CB9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FE60D3B-0964-BA30-D3A4-C7F0E332D39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26" y="6283007"/>
            <a:ext cx="666750" cy="58451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8547E3E-723B-46E3-9D2E-DAE394A296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758141" y="40791"/>
            <a:ext cx="382360" cy="553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7460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l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o 2" hidden="1">
            <a:extLst>
              <a:ext uri="{FF2B5EF4-FFF2-40B4-BE49-F238E27FC236}">
                <a16:creationId xmlns:a16="http://schemas.microsoft.com/office/drawing/2014/main" id="{D5A5A4BB-7D8C-4FBE-9827-F784C6157C4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2622064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421" imgH="423" progId="TCLayout.ActiveDocument.1">
                  <p:embed/>
                </p:oleObj>
              </mc:Choice>
              <mc:Fallback>
                <p:oleObj name="Diapositiva de think-cell" r:id="rId3" imgW="421" imgH="423" progId="TCLayout.ActiveDocument.1">
                  <p:embed/>
                  <p:pic>
                    <p:nvPicPr>
                      <p:cNvPr id="3" name="Objeto 2" hidden="1">
                        <a:extLst>
                          <a:ext uri="{FF2B5EF4-FFF2-40B4-BE49-F238E27FC236}">
                            <a16:creationId xmlns:a16="http://schemas.microsoft.com/office/drawing/2014/main" id="{D5A5A4BB-7D8C-4FBE-9827-F784C6157C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65783A8D-3205-459B-8155-449A1C27A8B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617962" y="596790"/>
            <a:ext cx="294225" cy="406429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68F4FB4-1752-4829-A303-CB7E84FF2DDD}"/>
              </a:ext>
            </a:extLst>
          </p:cNvPr>
          <p:cNvSpPr txBox="1"/>
          <p:nvPr userDrawn="1"/>
        </p:nvSpPr>
        <p:spPr>
          <a:xfrm>
            <a:off x="11564287" y="651060"/>
            <a:ext cx="440623" cy="6122731"/>
          </a:xfrm>
          <a:prstGeom prst="rect">
            <a:avLst/>
          </a:prstGeom>
          <a:noFill/>
        </p:spPr>
        <p:txBody>
          <a:bodyPr vert="vert270" wrap="squar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000" b="1" i="0" u="none" strike="noStrike" kern="1200" cap="none" spc="1500" normalizeH="0" baseline="0" noProof="0">
                <a:ln>
                  <a:noFill/>
                </a:ln>
                <a:solidFill>
                  <a:srgbClr val="E8E8E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CONFIDENCIAL</a:t>
            </a:r>
          </a:p>
        </p:txBody>
      </p:sp>
    </p:spTree>
    <p:extLst>
      <p:ext uri="{BB962C8B-B14F-4D97-AF65-F5344CB8AC3E}">
        <p14:creationId xmlns:p14="http://schemas.microsoft.com/office/powerpoint/2010/main" val="1586010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6C3CC1E0-2776-9A96-4F42-51B8A68567C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0174145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395" imgH="396" progId="TCLayout.ActiveDocument.1">
                  <p:embed/>
                </p:oleObj>
              </mc:Choice>
              <mc:Fallback>
                <p:oleObj name="Diapositiva de think-cell" r:id="rId3" imgW="395" imgH="396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6C3CC1E0-2776-9A96-4F42-51B8A68567C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Imagen 3">
            <a:extLst>
              <a:ext uri="{FF2B5EF4-FFF2-40B4-BE49-F238E27FC236}">
                <a16:creationId xmlns:a16="http://schemas.microsoft.com/office/drawing/2014/main" id="{C36B79CD-C064-9B49-99BB-04113F27D1B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n 7" descr="Icono&#10;&#10;Descripción generada automáticamente con confianza baja">
            <a:extLst>
              <a:ext uri="{FF2B5EF4-FFF2-40B4-BE49-F238E27FC236}">
                <a16:creationId xmlns:a16="http://schemas.microsoft.com/office/drawing/2014/main" id="{D75B02BC-4FBF-9847-90FE-BA499F5032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biLevel thresh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652" t="14769" r="25605" b="16208"/>
          <a:stretch/>
        </p:blipFill>
        <p:spPr>
          <a:xfrm>
            <a:off x="11771505" y="78051"/>
            <a:ext cx="335010" cy="47439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40289FFB-9F94-95FE-F8FF-757302C2BADA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131093" y="6319838"/>
            <a:ext cx="150019" cy="126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237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nea Tiem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6C3CC1E0-2776-9A96-4F42-51B8A68567C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8169203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395" imgH="396" progId="TCLayout.ActiveDocument.1">
                  <p:embed/>
                </p:oleObj>
              </mc:Choice>
              <mc:Fallback>
                <p:oleObj name="Diapositiva de think-cell" r:id="rId3" imgW="395" imgH="396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6C3CC1E0-2776-9A96-4F42-51B8A68567C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180DEC26-AFDA-59D6-2B72-CFBC5CA6E31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4948" y="0"/>
            <a:ext cx="12201896" cy="6858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4D2BF200-0527-3F97-7EE8-A9841D4FCA0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28086" y="-7012"/>
            <a:ext cx="631824" cy="553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581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idenc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5921FDEA-4CDE-9D46-19C9-320226B6825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1800309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395" imgH="396" progId="TCLayout.ActiveDocument.1">
                  <p:embed/>
                </p:oleObj>
              </mc:Choice>
              <mc:Fallback>
                <p:oleObj name="Diapositiva de think-cell" r:id="rId3" imgW="395" imgH="396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5921FDEA-4CDE-9D46-19C9-320226B6825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Imagen 1">
            <a:extLst>
              <a:ext uri="{FF2B5EF4-FFF2-40B4-BE49-F238E27FC236}">
                <a16:creationId xmlns:a16="http://schemas.microsoft.com/office/drawing/2014/main" id="{BFCBA000-BAB4-2ED3-B5DF-82E972C0E11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8A341F65-E195-A149-FEAF-C1DA8C29BD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758141" y="40791"/>
            <a:ext cx="382360" cy="553418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0CFC9A1B-5B51-5BE6-C48D-BE86B1161452}"/>
              </a:ext>
            </a:extLst>
          </p:cNvPr>
          <p:cNvSpPr txBox="1"/>
          <p:nvPr userDrawn="1"/>
        </p:nvSpPr>
        <p:spPr>
          <a:xfrm>
            <a:off x="11634751" y="937711"/>
            <a:ext cx="440623" cy="5060108"/>
          </a:xfrm>
          <a:prstGeom prst="rect">
            <a:avLst/>
          </a:prstGeom>
          <a:noFill/>
        </p:spPr>
        <p:txBody>
          <a:bodyPr vert="vert270" wrap="squar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0" u="none" strike="noStrike" kern="1200" cap="none" spc="180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CONFIDENCIAL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7B360C16-80BB-CF6F-EA3C-3EB16B348E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 l="30619" t="8772" r="37440" b="46245"/>
          <a:stretch/>
        </p:blipFill>
        <p:spPr>
          <a:xfrm rot="11406440">
            <a:off x="-11548" y="6455698"/>
            <a:ext cx="438770" cy="433763"/>
          </a:xfrm>
          <a:prstGeom prst="chord">
            <a:avLst>
              <a:gd name="adj1" fmla="val 1857073"/>
              <a:gd name="adj2" fmla="val 13701375"/>
            </a:avLst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EB27E77C-11D8-A7D4-3A8F-F33B8AABB768}"/>
              </a:ext>
            </a:extLst>
          </p:cNvPr>
          <p:cNvSpPr txBox="1"/>
          <p:nvPr userDrawn="1"/>
        </p:nvSpPr>
        <p:spPr>
          <a:xfrm>
            <a:off x="-44367" y="6556554"/>
            <a:ext cx="384287" cy="307777"/>
          </a:xfrm>
          <a:prstGeom prst="rect">
            <a:avLst/>
          </a:prstGeom>
          <a:noFill/>
        </p:spPr>
        <p:txBody>
          <a:bodyPr wrap="square" lIns="0" tIns="0" rIns="0" bIns="0" anchor="ctr" anchorCtr="0">
            <a:noAutofit/>
          </a:bodyPr>
          <a:lstStyle/>
          <a:p>
            <a:pPr algn="ctr"/>
            <a:fld id="{41E088A4-D2D8-6546-95D4-25715671DAEB}" type="slidenum">
              <a:rPr lang="es-CO" sz="700" smtClean="0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‹Nº›</a:t>
            </a:fld>
            <a:endParaRPr lang="es-CO" sz="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809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5921FDEA-4CDE-9D46-19C9-320226B6825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7422373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395" imgH="396" progId="TCLayout.ActiveDocument.1">
                  <p:embed/>
                </p:oleObj>
              </mc:Choice>
              <mc:Fallback>
                <p:oleObj name="Diapositiva de think-cell" r:id="rId3" imgW="395" imgH="396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5921FDEA-4CDE-9D46-19C9-320226B6825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Imagen 7">
            <a:extLst>
              <a:ext uri="{FF2B5EF4-FFF2-40B4-BE49-F238E27FC236}">
                <a16:creationId xmlns:a16="http://schemas.microsoft.com/office/drawing/2014/main" id="{31FB3439-E5D4-C020-7BFE-E3B885073CE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F14559A4-7B50-7D60-6205-ED253A0AB9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 l="30619" t="8772" r="37440" b="46245"/>
          <a:stretch/>
        </p:blipFill>
        <p:spPr>
          <a:xfrm rot="11406440">
            <a:off x="-11548" y="6455698"/>
            <a:ext cx="438770" cy="433763"/>
          </a:xfrm>
          <a:prstGeom prst="chord">
            <a:avLst>
              <a:gd name="adj1" fmla="val 1857073"/>
              <a:gd name="adj2" fmla="val 13701375"/>
            </a:avLst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FA152B61-B0E0-2C72-8D40-B793B5B07E1C}"/>
              </a:ext>
            </a:extLst>
          </p:cNvPr>
          <p:cNvSpPr txBox="1"/>
          <p:nvPr userDrawn="1"/>
        </p:nvSpPr>
        <p:spPr>
          <a:xfrm>
            <a:off x="-44367" y="6556554"/>
            <a:ext cx="384287" cy="307777"/>
          </a:xfrm>
          <a:prstGeom prst="rect">
            <a:avLst/>
          </a:prstGeom>
          <a:noFill/>
        </p:spPr>
        <p:txBody>
          <a:bodyPr wrap="square" lIns="0" tIns="0" rIns="0" bIns="0" anchor="ctr" anchorCtr="0">
            <a:noAutofit/>
          </a:bodyPr>
          <a:lstStyle/>
          <a:p>
            <a:pPr algn="ctr"/>
            <a:fld id="{41E088A4-D2D8-6546-95D4-25715671DAEB}" type="slidenum">
              <a:rPr lang="es-CO" sz="700" smtClean="0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‹Nº›</a:t>
            </a:fld>
            <a:endParaRPr lang="es-CO" sz="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7A77B3E-3E24-9A3F-499E-46B696FFB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758141" y="40791"/>
            <a:ext cx="382360" cy="553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308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idencial 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5921FDEA-4CDE-9D46-19C9-320226B6825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1800309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395" imgH="396" progId="TCLayout.ActiveDocument.1">
                  <p:embed/>
                </p:oleObj>
              </mc:Choice>
              <mc:Fallback>
                <p:oleObj name="Diapositiva de think-cell" r:id="rId3" imgW="395" imgH="396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5921FDEA-4CDE-9D46-19C9-320226B6825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Imagen 1">
            <a:extLst>
              <a:ext uri="{FF2B5EF4-FFF2-40B4-BE49-F238E27FC236}">
                <a16:creationId xmlns:a16="http://schemas.microsoft.com/office/drawing/2014/main" id="{BFCBA000-BAB4-2ED3-B5DF-82E972C0E11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8A341F65-E195-A149-FEAF-C1DA8C29BD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758141" y="40791"/>
            <a:ext cx="382360" cy="553418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0CFC9A1B-5B51-5BE6-C48D-BE86B1161452}"/>
              </a:ext>
            </a:extLst>
          </p:cNvPr>
          <p:cNvSpPr txBox="1"/>
          <p:nvPr userDrawn="1"/>
        </p:nvSpPr>
        <p:spPr>
          <a:xfrm>
            <a:off x="11634751" y="937711"/>
            <a:ext cx="440623" cy="5060108"/>
          </a:xfrm>
          <a:prstGeom prst="rect">
            <a:avLst/>
          </a:prstGeom>
          <a:noFill/>
        </p:spPr>
        <p:txBody>
          <a:bodyPr vert="vert270" wrap="squar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0" u="none" strike="noStrike" kern="1200" cap="none" spc="180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CONFIDENCIAL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7B360C16-80BB-CF6F-EA3C-3EB16B348E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 l="30619" t="8772" r="37440" b="46245"/>
          <a:stretch/>
        </p:blipFill>
        <p:spPr>
          <a:xfrm rot="11406440">
            <a:off x="-11548" y="6455698"/>
            <a:ext cx="438770" cy="433763"/>
          </a:xfrm>
          <a:prstGeom prst="chord">
            <a:avLst>
              <a:gd name="adj1" fmla="val 1857073"/>
              <a:gd name="adj2" fmla="val 13701375"/>
            </a:avLst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EB27E77C-11D8-A7D4-3A8F-F33B8AABB768}"/>
              </a:ext>
            </a:extLst>
          </p:cNvPr>
          <p:cNvSpPr txBox="1"/>
          <p:nvPr userDrawn="1"/>
        </p:nvSpPr>
        <p:spPr>
          <a:xfrm>
            <a:off x="-44367" y="6556554"/>
            <a:ext cx="384287" cy="307777"/>
          </a:xfrm>
          <a:prstGeom prst="rect">
            <a:avLst/>
          </a:prstGeom>
          <a:noFill/>
        </p:spPr>
        <p:txBody>
          <a:bodyPr wrap="square" lIns="0" tIns="0" rIns="0" bIns="0" anchor="ctr" anchorCtr="0">
            <a:noAutofit/>
          </a:bodyPr>
          <a:lstStyle/>
          <a:p>
            <a:pPr algn="ctr"/>
            <a:fld id="{41E088A4-D2D8-6546-95D4-25715671DAEB}" type="slidenum">
              <a:rPr lang="es-CO" sz="700" smtClean="0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‹Nº›</a:t>
            </a:fld>
            <a:endParaRPr lang="es-CO" sz="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CF1A886D-7722-C4A3-C1D9-3A433CE60174}"/>
              </a:ext>
            </a:extLst>
          </p:cNvPr>
          <p:cNvSpPr/>
          <p:nvPr userDrawn="1"/>
        </p:nvSpPr>
        <p:spPr>
          <a:xfrm>
            <a:off x="0" y="849745"/>
            <a:ext cx="646981" cy="52370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91393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umen de te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BC485AE5-B8F0-F04D-9FAD-F4C59AA619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703"/>
          <a:stretch/>
        </p:blipFill>
        <p:spPr>
          <a:xfrm>
            <a:off x="12700" y="-7012"/>
            <a:ext cx="12166600" cy="3163292"/>
          </a:xfrm>
          <a:prstGeom prst="rect">
            <a:avLst/>
          </a:prstGeom>
        </p:spPr>
      </p:pic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6C3CC1E0-2776-9A96-4F42-51B8A68567C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1157274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4" imgW="395" imgH="396" progId="TCLayout.ActiveDocument.1">
                  <p:embed/>
                </p:oleObj>
              </mc:Choice>
              <mc:Fallback>
                <p:oleObj name="Diapositiva de think-cell" r:id="rId4" imgW="395" imgH="396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6C3CC1E0-2776-9A96-4F42-51B8A68567C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Imagen 3">
            <a:extLst>
              <a:ext uri="{FF2B5EF4-FFF2-40B4-BE49-F238E27FC236}">
                <a16:creationId xmlns:a16="http://schemas.microsoft.com/office/drawing/2014/main" id="{C36B79CD-C064-9B49-99BB-04113F27D1B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n 7" descr="Icono&#10;&#10;Descripción generada automáticamente con confianza baja">
            <a:extLst>
              <a:ext uri="{FF2B5EF4-FFF2-40B4-BE49-F238E27FC236}">
                <a16:creationId xmlns:a16="http://schemas.microsoft.com/office/drawing/2014/main" id="{D75B02BC-4FBF-9847-90FE-BA499F5032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email">
            <a:biLevel thresh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652" t="14769" r="25605" b="16208"/>
          <a:stretch/>
        </p:blipFill>
        <p:spPr>
          <a:xfrm>
            <a:off x="11816288" y="9236"/>
            <a:ext cx="335010" cy="474399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03F6A0DE-B29B-B0C1-6D1D-63F165143B4E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81904" y="6304102"/>
            <a:ext cx="631824" cy="553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468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d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337D22D6-1C59-425C-F151-355B3B62846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6494376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395" imgH="396" progId="TCLayout.ActiveDocument.1">
                  <p:embed/>
                </p:oleObj>
              </mc:Choice>
              <mc:Fallback>
                <p:oleObj name="Diapositiva de think-cell" r:id="rId3" imgW="395" imgH="396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337D22D6-1C59-425C-F151-355B3B62846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Imagen 1">
            <a:extLst>
              <a:ext uri="{FF2B5EF4-FFF2-40B4-BE49-F238E27FC236}">
                <a16:creationId xmlns:a16="http://schemas.microsoft.com/office/drawing/2014/main" id="{E6EF725F-4542-192C-6342-231BDD33DE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540" r="45742"/>
          <a:stretch/>
        </p:blipFill>
        <p:spPr>
          <a:xfrm>
            <a:off x="-1" y="0"/>
            <a:ext cx="4962293" cy="6649772"/>
          </a:xfrm>
          <a:prstGeom prst="rect">
            <a:avLst/>
          </a:prstGeom>
        </p:spPr>
      </p:pic>
      <p:pic>
        <p:nvPicPr>
          <p:cNvPr id="4" name="Marcador de contenido 7">
            <a:extLst>
              <a:ext uri="{FF2B5EF4-FFF2-40B4-BE49-F238E27FC236}">
                <a16:creationId xmlns:a16="http://schemas.microsoft.com/office/drawing/2014/main" id="{76119B17-5092-5D27-63E1-162B981E535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3396"/>
            <a:ext cx="12215813" cy="687139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B6B13162-91B5-C94E-79A7-1336AE6DBE3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585" y="6165051"/>
            <a:ext cx="790435" cy="692948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F18411B-0701-216F-436A-3526C3006E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758141" y="40791"/>
            <a:ext cx="382360" cy="553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448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C822A2D9-CCCB-4E65-30C8-C88CE4D9279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2"/>
            </p:custDataLst>
            <p:extLst>
              <p:ext uri="{D42A27DB-BD31-4B8C-83A1-F6EECF244321}">
                <p14:modId xmlns:p14="http://schemas.microsoft.com/office/powerpoint/2010/main" val="140747845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23" imgW="395" imgH="396" progId="TCLayout.ActiveDocument.1">
                  <p:embed/>
                </p:oleObj>
              </mc:Choice>
              <mc:Fallback>
                <p:oleObj name="Diapositiva de think-cell" r:id="rId23" imgW="395" imgH="396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822A2D9-CCCB-4E65-30C8-C88CE4D9279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0070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015C515-2C29-E0DD-A1E0-D09BE67B46ED}"/>
              </a:ext>
            </a:extLst>
          </p:cNvPr>
          <p:cNvSpPr txBox="1"/>
          <p:nvPr/>
        </p:nvSpPr>
        <p:spPr>
          <a:xfrm>
            <a:off x="6784974" y="2985342"/>
            <a:ext cx="4130675" cy="89217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000" b="1" i="0" u="none" strike="noStrike" kern="1200" cap="none" spc="0" normalizeH="0" baseline="0" noProof="0" dirty="0">
                <a:ln>
                  <a:noFill/>
                </a:ln>
                <a:solidFill>
                  <a:srgbClr val="0F9E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Plan de </a:t>
            </a:r>
            <a:r>
              <a:rPr lang="es-MX" sz="3000" b="1" dirty="0">
                <a:solidFill>
                  <a:srgbClr val="0F9E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compras y contratación</a:t>
            </a:r>
            <a:endParaRPr kumimoji="0" lang="es-MX" sz="3000" b="1" i="0" u="none" strike="noStrike" kern="1200" cap="none" spc="0" normalizeH="0" baseline="0" noProof="0" dirty="0">
              <a:ln>
                <a:noFill/>
              </a:ln>
              <a:solidFill>
                <a:srgbClr val="0F9ED5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400" b="1" i="1" dirty="0">
                <a:solidFill>
                  <a:srgbClr val="0F9E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 – 2027</a:t>
            </a:r>
            <a:endParaRPr kumimoji="0" lang="es-MX" sz="2400" b="1" i="1" u="none" strike="noStrike" kern="1200" cap="none" spc="0" normalizeH="0" baseline="0" noProof="0" dirty="0">
              <a:ln>
                <a:noFill/>
              </a:ln>
              <a:solidFill>
                <a:srgbClr val="0F9ED5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742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FA39C7-E457-3CB3-CB94-589003B698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ítulo 1">
            <a:extLst>
              <a:ext uri="{FF2B5EF4-FFF2-40B4-BE49-F238E27FC236}">
                <a16:creationId xmlns:a16="http://schemas.microsoft.com/office/drawing/2014/main" id="{3D7C6C11-EFE9-6974-4160-EA9BC6674AC0}"/>
              </a:ext>
            </a:extLst>
          </p:cNvPr>
          <p:cNvSpPr txBox="1">
            <a:spLocks/>
          </p:cNvSpPr>
          <p:nvPr/>
        </p:nvSpPr>
        <p:spPr>
          <a:xfrm>
            <a:off x="1" y="908"/>
            <a:ext cx="12190412" cy="878746"/>
          </a:xfrm>
          <a:prstGeom prst="rect">
            <a:avLst/>
          </a:prstGeom>
        </p:spPr>
        <p:txBody>
          <a:bodyPr lIns="108000" tIns="0" rIns="0" bIns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de Abastecimiento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6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39" name="Imagen 38">
            <a:extLst>
              <a:ext uri="{FF2B5EF4-FFF2-40B4-BE49-F238E27FC236}">
                <a16:creationId xmlns:a16="http://schemas.microsoft.com/office/drawing/2014/main" id="{0E2B0205-1972-E417-BDDB-A103F12B3C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22" t="15723" r="45682" b="18318"/>
          <a:stretch/>
        </p:blipFill>
        <p:spPr>
          <a:xfrm>
            <a:off x="567033" y="5983845"/>
            <a:ext cx="854068" cy="721754"/>
          </a:xfrm>
          <a:prstGeom prst="rect">
            <a:avLst/>
          </a:prstGeom>
        </p:spPr>
      </p:pic>
      <p:sp>
        <p:nvSpPr>
          <p:cNvPr id="40" name="Текст 18">
            <a:extLst>
              <a:ext uri="{FF2B5EF4-FFF2-40B4-BE49-F238E27FC236}">
                <a16:creationId xmlns:a16="http://schemas.microsoft.com/office/drawing/2014/main" id="{C4DC8A8F-9D9E-8862-4FF4-BDF3DDFBEBB6}"/>
              </a:ext>
            </a:extLst>
          </p:cNvPr>
          <p:cNvSpPr txBox="1">
            <a:spLocks/>
          </p:cNvSpPr>
          <p:nvPr/>
        </p:nvSpPr>
        <p:spPr>
          <a:xfrm>
            <a:off x="1565102" y="705042"/>
            <a:ext cx="43539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C2D82D"/>
                </a:solidFill>
                <a:effectLst/>
                <a:uLnTx/>
                <a:uFillTx/>
                <a:latin typeface="Calibri" panose="020F0502020204030204"/>
              </a:defRPr>
            </a:lvl1pPr>
            <a:lvl2pPr marL="1981398" indent="-762077" defTabSz="2438645">
              <a:spcBef>
                <a:spcPct val="20000"/>
              </a:spcBef>
              <a:buFont typeface="Arial" panose="020B0604020202020204" pitchFamily="34" charset="0"/>
              <a:buChar char="–"/>
              <a:defRPr sz="7501"/>
            </a:lvl2pPr>
            <a:lvl3pPr marL="3048305" indent="-609660" defTabSz="2438645">
              <a:spcBef>
                <a:spcPct val="20000"/>
              </a:spcBef>
              <a:buFont typeface="Arial" panose="020B0604020202020204" pitchFamily="34" charset="0"/>
              <a:buChar char="•"/>
              <a:defRPr sz="6401"/>
            </a:lvl3pPr>
            <a:lvl4pPr marL="4267626" indent="-609660" defTabSz="2438645">
              <a:spcBef>
                <a:spcPct val="20000"/>
              </a:spcBef>
              <a:buFont typeface="Arial" panose="020B0604020202020204" pitchFamily="34" charset="0"/>
              <a:buChar char="–"/>
              <a:defRPr sz="5301"/>
            </a:lvl4pPr>
            <a:lvl5pPr marL="5486948" indent="-609660" defTabSz="2438645">
              <a:spcBef>
                <a:spcPct val="20000"/>
              </a:spcBef>
              <a:buFont typeface="Arial" panose="020B0604020202020204" pitchFamily="34" charset="0"/>
              <a:buChar char="»"/>
              <a:defRPr sz="5301"/>
            </a:lvl5pPr>
            <a:lvl6pPr marL="6706271" indent="-609660" defTabSz="2438645">
              <a:spcBef>
                <a:spcPct val="20000"/>
              </a:spcBef>
              <a:buFont typeface="Arial" panose="020B0604020202020204" pitchFamily="34" charset="0"/>
              <a:buChar char="•"/>
              <a:defRPr sz="5301"/>
            </a:lvl6pPr>
            <a:lvl7pPr marL="7925593" indent="-609660" defTabSz="2438645">
              <a:spcBef>
                <a:spcPct val="20000"/>
              </a:spcBef>
              <a:buFont typeface="Arial" panose="020B0604020202020204" pitchFamily="34" charset="0"/>
              <a:buChar char="•"/>
              <a:defRPr sz="5301"/>
            </a:lvl7pPr>
            <a:lvl8pPr marL="9144913" indent="-609660" defTabSz="2438645">
              <a:spcBef>
                <a:spcPct val="20000"/>
              </a:spcBef>
              <a:buFont typeface="Arial" panose="020B0604020202020204" pitchFamily="34" charset="0"/>
              <a:buChar char="•"/>
              <a:defRPr sz="5301"/>
            </a:lvl8pPr>
            <a:lvl9pPr marL="10364236" indent="-609660" defTabSz="2438645">
              <a:spcBef>
                <a:spcPct val="20000"/>
              </a:spcBef>
              <a:buFont typeface="Arial" panose="020B0604020202020204" pitchFamily="34" charset="0"/>
              <a:buChar char="•"/>
              <a:defRPr sz="5301"/>
            </a:lvl9pPr>
          </a:lstStyle>
          <a:p>
            <a:pPr>
              <a:defRPr/>
            </a:pPr>
            <a:r>
              <a:rPr kumimoji="0" lang="es-CO" sz="320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COP  $ 8,19</a:t>
            </a:r>
            <a:r>
              <a:rPr kumimoji="0" lang="es-ES" sz="320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Calibri"/>
              </a:rPr>
              <a:t> </a:t>
            </a: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Calibri"/>
              </a:rPr>
              <a:t>Billones</a:t>
            </a:r>
            <a:endParaRPr kumimoji="0" lang="es-CO" b="0" i="0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7067F3A2-16D1-65DE-701F-05CE54EB5DE4}"/>
              </a:ext>
            </a:extLst>
          </p:cNvPr>
          <p:cNvSpPr txBox="1"/>
          <p:nvPr/>
        </p:nvSpPr>
        <p:spPr>
          <a:xfrm>
            <a:off x="4179823" y="1286246"/>
            <a:ext cx="229112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Estimado PCC </a:t>
            </a:r>
            <a:r>
              <a:rPr kumimoji="0" lang="es-CO" sz="1200" b="0" i="0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2025 - 2027</a:t>
            </a:r>
            <a:endParaRPr lang="es-CO" sz="1200" dirty="0">
              <a:solidFill>
                <a:schemeClr val="accent1"/>
              </a:solidFill>
            </a:endParaRPr>
          </a:p>
        </p:txBody>
      </p:sp>
      <p:pic>
        <p:nvPicPr>
          <p:cNvPr id="42" name="Imagen 3">
            <a:extLst>
              <a:ext uri="{FF2B5EF4-FFF2-40B4-BE49-F238E27FC236}">
                <a16:creationId xmlns:a16="http://schemas.microsoft.com/office/drawing/2014/main" id="{1FEF7426-E208-AD4F-E5A1-7C5061173E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369" y="809966"/>
            <a:ext cx="1277098" cy="887583"/>
          </a:xfrm>
          <a:prstGeom prst="rect">
            <a:avLst/>
          </a:prstGeom>
        </p:spPr>
      </p:pic>
      <p:cxnSp>
        <p:nvCxnSpPr>
          <p:cNvPr id="43" name="Conector recto 42">
            <a:extLst>
              <a:ext uri="{FF2B5EF4-FFF2-40B4-BE49-F238E27FC236}">
                <a16:creationId xmlns:a16="http://schemas.microsoft.com/office/drawing/2014/main" id="{CFF06FB6-EFA7-AAC9-08D2-A5BE275A813B}"/>
              </a:ext>
            </a:extLst>
          </p:cNvPr>
          <p:cNvCxnSpPr>
            <a:cxnSpLocks/>
          </p:cNvCxnSpPr>
          <p:nvPr/>
        </p:nvCxnSpPr>
        <p:spPr>
          <a:xfrm>
            <a:off x="144002" y="1697549"/>
            <a:ext cx="10615438" cy="0"/>
          </a:xfrm>
          <a:prstGeom prst="line">
            <a:avLst/>
          </a:prstGeom>
          <a:ln>
            <a:solidFill>
              <a:srgbClr val="D6DB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CuadroTexto 47">
            <a:extLst>
              <a:ext uri="{FF2B5EF4-FFF2-40B4-BE49-F238E27FC236}">
                <a16:creationId xmlns:a16="http://schemas.microsoft.com/office/drawing/2014/main" id="{77D8AA9D-3CA6-5294-9A24-20EC3C7984F1}"/>
              </a:ext>
            </a:extLst>
          </p:cNvPr>
          <p:cNvSpPr txBox="1"/>
          <p:nvPr/>
        </p:nvSpPr>
        <p:spPr>
          <a:xfrm>
            <a:off x="6549557" y="3207452"/>
            <a:ext cx="52436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solidFill>
                  <a:schemeClr val="accent1"/>
                </a:solidFill>
              </a:rPr>
              <a:t>El</a:t>
            </a:r>
            <a:r>
              <a:rPr lang="es-MX" sz="1400" dirty="0">
                <a:solidFill>
                  <a:schemeClr val="accent1"/>
                </a:solidFill>
              </a:rPr>
              <a:t>  </a:t>
            </a:r>
            <a:r>
              <a:rPr lang="es-MX" sz="3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80%</a:t>
            </a:r>
            <a:r>
              <a:rPr lang="es-MX" sz="1400" dirty="0">
                <a:solidFill>
                  <a:schemeClr val="accent1"/>
                </a:solidFill>
              </a:rPr>
              <a:t> </a:t>
            </a:r>
            <a:r>
              <a:rPr lang="es-MX" dirty="0">
                <a:solidFill>
                  <a:schemeClr val="accent1"/>
                </a:solidFill>
              </a:rPr>
              <a:t>del gasto se encuentra desagregado en </a:t>
            </a:r>
            <a:r>
              <a:rPr lang="es-MX" sz="3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  <a:r>
              <a:rPr lang="es-MX" sz="1400" dirty="0">
                <a:solidFill>
                  <a:schemeClr val="accent1"/>
                </a:solidFill>
              </a:rPr>
              <a:t> </a:t>
            </a:r>
            <a:r>
              <a:rPr lang="es-MX" dirty="0">
                <a:solidFill>
                  <a:schemeClr val="accent1"/>
                </a:solidFill>
              </a:rPr>
              <a:t>necesidades especificas.</a:t>
            </a:r>
            <a:endParaRPr lang="es-CO" sz="1400" dirty="0">
              <a:solidFill>
                <a:schemeClr val="accent1"/>
              </a:solidFill>
            </a:endParaRPr>
          </a:p>
        </p:txBody>
      </p:sp>
      <p:sp>
        <p:nvSpPr>
          <p:cNvPr id="78" name="Rectángulo: esquinas redondeadas 77">
            <a:extLst>
              <a:ext uri="{FF2B5EF4-FFF2-40B4-BE49-F238E27FC236}">
                <a16:creationId xmlns:a16="http://schemas.microsoft.com/office/drawing/2014/main" id="{082F6D06-066E-ACDB-685D-B9E69B3F19D9}"/>
              </a:ext>
            </a:extLst>
          </p:cNvPr>
          <p:cNvSpPr/>
          <p:nvPr/>
        </p:nvSpPr>
        <p:spPr>
          <a:xfrm>
            <a:off x="6470942" y="3144330"/>
            <a:ext cx="5405118" cy="1140339"/>
          </a:xfrm>
          <a:prstGeom prst="roundRect">
            <a:avLst/>
          </a:prstGeom>
          <a:noFill/>
          <a:ln>
            <a:solidFill>
              <a:schemeClr val="bg1">
                <a:lumMod val="85000"/>
              </a:schemeClr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80" name="Conector recto 79">
            <a:extLst>
              <a:ext uri="{FF2B5EF4-FFF2-40B4-BE49-F238E27FC236}">
                <a16:creationId xmlns:a16="http://schemas.microsoft.com/office/drawing/2014/main" id="{C04C42CA-B5FA-8EBA-9329-7AD1FDECE9B0}"/>
              </a:ext>
            </a:extLst>
          </p:cNvPr>
          <p:cNvCxnSpPr/>
          <p:nvPr/>
        </p:nvCxnSpPr>
        <p:spPr>
          <a:xfrm>
            <a:off x="6107139" y="1832030"/>
            <a:ext cx="0" cy="4851929"/>
          </a:xfrm>
          <a:prstGeom prst="line">
            <a:avLst/>
          </a:prstGeom>
          <a:ln w="1905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" name="CuadroTexto 5">
            <a:extLst>
              <a:ext uri="{FF2B5EF4-FFF2-40B4-BE49-F238E27FC236}">
                <a16:creationId xmlns:a16="http://schemas.microsoft.com/office/drawing/2014/main" id="{BF4522FE-232F-6114-45FC-06CFB7B1425B}"/>
              </a:ext>
            </a:extLst>
          </p:cNvPr>
          <p:cNvSpPr txBox="1"/>
          <p:nvPr/>
        </p:nvSpPr>
        <p:spPr>
          <a:xfrm>
            <a:off x="6293960" y="1832030"/>
            <a:ext cx="575481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800" dirty="0">
                <a:solidFill>
                  <a:schemeClr val="accent1"/>
                </a:solidFill>
              </a:rPr>
              <a:t>El </a:t>
            </a:r>
            <a:r>
              <a:rPr lang="es-MX" sz="3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97%</a:t>
            </a:r>
            <a:r>
              <a:rPr lang="es-MX" sz="1800" dirty="0">
                <a:solidFill>
                  <a:schemeClr val="accent1"/>
                </a:solidFill>
              </a:rPr>
              <a:t> del gasto se encuentra desagregado en </a:t>
            </a:r>
          </a:p>
          <a:p>
            <a:pPr algn="ctr"/>
            <a:r>
              <a:rPr lang="es-MX" sz="3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s-MX" sz="1800" dirty="0">
                <a:solidFill>
                  <a:schemeClr val="accent1"/>
                </a:solidFill>
              </a:rPr>
              <a:t> categorías de abastecimiento.</a:t>
            </a:r>
            <a:endParaRPr lang="es-CO" sz="1800" dirty="0">
              <a:solidFill>
                <a:schemeClr val="accent1"/>
              </a:solidFill>
            </a:endParaRPr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E5901F6E-6E9F-0C25-BA3A-17761BDB186E}"/>
              </a:ext>
            </a:extLst>
          </p:cNvPr>
          <p:cNvSpPr/>
          <p:nvPr/>
        </p:nvSpPr>
        <p:spPr>
          <a:xfrm>
            <a:off x="6470942" y="1850628"/>
            <a:ext cx="5405118" cy="1140339"/>
          </a:xfrm>
          <a:prstGeom prst="roundRect">
            <a:avLst/>
          </a:prstGeom>
          <a:noFill/>
          <a:ln>
            <a:solidFill>
              <a:schemeClr val="bg1">
                <a:lumMod val="85000"/>
              </a:schemeClr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0A2D347-E510-4C39-09B0-D0EC3CF0C108}"/>
              </a:ext>
            </a:extLst>
          </p:cNvPr>
          <p:cNvSpPr txBox="1"/>
          <p:nvPr/>
        </p:nvSpPr>
        <p:spPr>
          <a:xfrm>
            <a:off x="6549557" y="4534452"/>
            <a:ext cx="52436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>
                <a:solidFill>
                  <a:schemeClr val="accent1"/>
                </a:solidFill>
              </a:rPr>
              <a:t>El plan de compras y contratación en Cenit se elabora conforme a las políticas, procedimientos y buenas prácticas, considerando el impacto, el riesgo, el costo total de propiedad y la oportunidad de abastecimiento, dentro del marco de abastecimiento del grupo empresarial.</a:t>
            </a:r>
            <a:endParaRPr lang="es-CO" sz="1400" dirty="0">
              <a:solidFill>
                <a:schemeClr val="accent1"/>
              </a:solidFill>
            </a:endParaRPr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F6D991E9-B0AC-6E68-C43B-5E0CC3E2BFB0}"/>
              </a:ext>
            </a:extLst>
          </p:cNvPr>
          <p:cNvSpPr/>
          <p:nvPr/>
        </p:nvSpPr>
        <p:spPr>
          <a:xfrm>
            <a:off x="6470942" y="4459551"/>
            <a:ext cx="5405118" cy="2073984"/>
          </a:xfrm>
          <a:prstGeom prst="roundRect">
            <a:avLst/>
          </a:prstGeom>
          <a:noFill/>
          <a:ln>
            <a:solidFill>
              <a:schemeClr val="bg1">
                <a:lumMod val="85000"/>
              </a:schemeClr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CO" dirty="0"/>
          </a:p>
        </p:txBody>
      </p:sp>
      <p:sp>
        <p:nvSpPr>
          <p:cNvPr id="12" name="Текст 18">
            <a:extLst>
              <a:ext uri="{FF2B5EF4-FFF2-40B4-BE49-F238E27FC236}">
                <a16:creationId xmlns:a16="http://schemas.microsoft.com/office/drawing/2014/main" id="{D30FB9A4-69A5-7F78-8C22-B137E1B013A2}"/>
              </a:ext>
            </a:extLst>
          </p:cNvPr>
          <p:cNvSpPr txBox="1">
            <a:spLocks/>
          </p:cNvSpPr>
          <p:nvPr/>
        </p:nvSpPr>
        <p:spPr>
          <a:xfrm>
            <a:off x="6251984" y="704808"/>
            <a:ext cx="43539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C2D82D"/>
                </a:solidFill>
                <a:effectLst/>
                <a:uLnTx/>
                <a:uFillTx/>
                <a:latin typeface="Calibri" panose="020F0502020204030204"/>
              </a:defRPr>
            </a:lvl1pPr>
            <a:lvl2pPr marL="1981398" indent="-762077" defTabSz="2438645">
              <a:spcBef>
                <a:spcPct val="20000"/>
              </a:spcBef>
              <a:buFont typeface="Arial" panose="020B0604020202020204" pitchFamily="34" charset="0"/>
              <a:buChar char="–"/>
              <a:defRPr sz="7501"/>
            </a:lvl2pPr>
            <a:lvl3pPr marL="3048305" indent="-609660" defTabSz="2438645">
              <a:spcBef>
                <a:spcPct val="20000"/>
              </a:spcBef>
              <a:buFont typeface="Arial" panose="020B0604020202020204" pitchFamily="34" charset="0"/>
              <a:buChar char="•"/>
              <a:defRPr sz="6401"/>
            </a:lvl3pPr>
            <a:lvl4pPr marL="4267626" indent="-609660" defTabSz="2438645">
              <a:spcBef>
                <a:spcPct val="20000"/>
              </a:spcBef>
              <a:buFont typeface="Arial" panose="020B0604020202020204" pitchFamily="34" charset="0"/>
              <a:buChar char="–"/>
              <a:defRPr sz="5301"/>
            </a:lvl4pPr>
            <a:lvl5pPr marL="5486948" indent="-609660" defTabSz="2438645">
              <a:spcBef>
                <a:spcPct val="20000"/>
              </a:spcBef>
              <a:buFont typeface="Arial" panose="020B0604020202020204" pitchFamily="34" charset="0"/>
              <a:buChar char="»"/>
              <a:defRPr sz="5301"/>
            </a:lvl5pPr>
            <a:lvl6pPr marL="6706271" indent="-609660" defTabSz="2438645">
              <a:spcBef>
                <a:spcPct val="20000"/>
              </a:spcBef>
              <a:buFont typeface="Arial" panose="020B0604020202020204" pitchFamily="34" charset="0"/>
              <a:buChar char="•"/>
              <a:defRPr sz="5301"/>
            </a:lvl6pPr>
            <a:lvl7pPr marL="7925593" indent="-609660" defTabSz="2438645">
              <a:spcBef>
                <a:spcPct val="20000"/>
              </a:spcBef>
              <a:buFont typeface="Arial" panose="020B0604020202020204" pitchFamily="34" charset="0"/>
              <a:buChar char="•"/>
              <a:defRPr sz="5301"/>
            </a:lvl7pPr>
            <a:lvl8pPr marL="9144913" indent="-609660" defTabSz="2438645">
              <a:spcBef>
                <a:spcPct val="20000"/>
              </a:spcBef>
              <a:buFont typeface="Arial" panose="020B0604020202020204" pitchFamily="34" charset="0"/>
              <a:buChar char="•"/>
              <a:defRPr sz="5301"/>
            </a:lvl8pPr>
            <a:lvl9pPr marL="10364236" indent="-609660" defTabSz="2438645">
              <a:spcBef>
                <a:spcPct val="20000"/>
              </a:spcBef>
              <a:buFont typeface="Arial" panose="020B0604020202020204" pitchFamily="34" charset="0"/>
              <a:buChar char="•"/>
              <a:defRPr sz="5301"/>
            </a:lvl9pPr>
          </a:lstStyle>
          <a:p>
            <a:pPr>
              <a:defRPr/>
            </a:pPr>
            <a:r>
              <a:rPr kumimoji="0" lang="es-CO" sz="320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487 </a:t>
            </a: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Calibri"/>
              </a:rPr>
              <a:t>Necesidades</a:t>
            </a:r>
            <a:endParaRPr kumimoji="0" lang="es-CO" b="0" i="0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D7137DD9-0F84-1E37-E596-558B58015E9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9364799"/>
              </p:ext>
            </p:extLst>
          </p:nvPr>
        </p:nvGraphicFramePr>
        <p:xfrm>
          <a:off x="855408" y="1850628"/>
          <a:ext cx="4809307" cy="4682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6975710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1300E05E2DE84C4A9D523CC0E204CE23" ma:contentTypeVersion="17" ma:contentTypeDescription="Crear nuevo documento." ma:contentTypeScope="" ma:versionID="6b1ea10867b49efb11d4869be69763b0">
  <xsd:schema xmlns:xsd="http://www.w3.org/2001/XMLSchema" xmlns:xs="http://www.w3.org/2001/XMLSchema" xmlns:p="http://schemas.microsoft.com/office/2006/metadata/properties" xmlns:ns2="abe8cf39-9147-486f-9be5-845b734b74b7" xmlns:ns3="49a54a8c-8cd2-40c4-9763-347fa5cec42c" targetNamespace="http://schemas.microsoft.com/office/2006/metadata/properties" ma:root="true" ma:fieldsID="c2acf8d9daa6e135767d9276a0e9217f" ns2:_="" ns3:_="">
    <xsd:import namespace="abe8cf39-9147-486f-9be5-845b734b74b7"/>
    <xsd:import namespace="49a54a8c-8cd2-40c4-9763-347fa5cec42c"/>
    <xsd:element name="properties">
      <xsd:complexType>
        <xsd:sequence>
          <xsd:element name="documentManagement">
            <xsd:complexType>
              <xsd:all>
                <xsd:element ref="ns2:MigrationWizId" minOccurs="0"/>
                <xsd:element ref="ns2:MigrationWizIdPermissions" minOccurs="0"/>
                <xsd:element ref="ns2:MigrationWizIdPermissionLevels" minOccurs="0"/>
                <xsd:element ref="ns2:MigrationWizIdDocumentLibraryPermissions" minOccurs="0"/>
                <xsd:element ref="ns2:MigrationWizIdSecurityGroups" minOccurs="0"/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e8cf39-9147-486f-9be5-845b734b74b7" elementFormDefault="qualified">
    <xsd:import namespace="http://schemas.microsoft.com/office/2006/documentManagement/types"/>
    <xsd:import namespace="http://schemas.microsoft.com/office/infopath/2007/PartnerControls"/>
    <xsd:element name="MigrationWizId" ma:index="8" nillable="true" ma:displayName="MigrationWizId" ma:internalName="MigrationWizId">
      <xsd:simpleType>
        <xsd:restriction base="dms:Text"/>
      </xsd:simpleType>
    </xsd:element>
    <xsd:element name="MigrationWizIdPermissions" ma:index="9" nillable="true" ma:displayName="MigrationWizIdPermissions" ma:internalName="MigrationWizIdPermissions">
      <xsd:simpleType>
        <xsd:restriction base="dms:Text"/>
      </xsd:simpleType>
    </xsd:element>
    <xsd:element name="MigrationWizIdPermissionLevels" ma:index="10" nillable="true" ma:displayName="MigrationWizIdPermissionLevels" ma:internalName="MigrationWizIdPermissionLevels">
      <xsd:simpleType>
        <xsd:restriction base="dms:Text"/>
      </xsd:simpleType>
    </xsd:element>
    <xsd:element name="MigrationWizIdDocumentLibraryPermissions" ma:index="11" nillable="true" ma:displayName="MigrationWizIdDocumentLibraryPermissions" ma:internalName="MigrationWizIdDocumentLibraryPermissions">
      <xsd:simpleType>
        <xsd:restriction base="dms:Text"/>
      </xsd:simpleType>
    </xsd:element>
    <xsd:element name="MigrationWizIdSecurityGroups" ma:index="12" nillable="true" ma:displayName="MigrationWizIdSecurityGroups" ma:internalName="MigrationWizIdSecurityGroups">
      <xsd:simpleType>
        <xsd:restriction base="dms:Text"/>
      </xsd:simple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8" nillable="true" ma:taxonomy="true" ma:internalName="lcf76f155ced4ddcb4097134ff3c332f" ma:taxonomyFieldName="MediaServiceImageTags" ma:displayName="Etiquetas de imagen" ma:readOnly="false" ma:fieldId="{5cf76f15-5ced-4ddc-b409-7134ff3c332f}" ma:taxonomyMulti="true" ma:sspId="4192beb2-35a5-4af4-a5ae-50acbeb4e6d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a54a8c-8cd2-40c4-9763-347fa5cec42c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ab3e0643-230f-49e0-b9e0-95a69af27447}" ma:internalName="TaxCatchAll" ma:showField="CatchAllData" ma:web="49a54a8c-8cd2-40c4-9763-347fa5cec42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igrationWizIdSecurityGroups xmlns="abe8cf39-9147-486f-9be5-845b734b74b7" xsi:nil="true"/>
    <MigrationWizId xmlns="abe8cf39-9147-486f-9be5-845b734b74b7" xsi:nil="true"/>
    <MigrationWizIdPermissionLevels xmlns="abe8cf39-9147-486f-9be5-845b734b74b7" xsi:nil="true"/>
    <MigrationWizIdDocumentLibraryPermissions xmlns="abe8cf39-9147-486f-9be5-845b734b74b7" xsi:nil="true"/>
    <lcf76f155ced4ddcb4097134ff3c332f xmlns="abe8cf39-9147-486f-9be5-845b734b74b7">
      <Terms xmlns="http://schemas.microsoft.com/office/infopath/2007/PartnerControls"/>
    </lcf76f155ced4ddcb4097134ff3c332f>
    <TaxCatchAll xmlns="49a54a8c-8cd2-40c4-9763-347fa5cec42c" xsi:nil="true"/>
    <MigrationWizIdPermissions xmlns="abe8cf39-9147-486f-9be5-845b734b74b7" xsi:nil="true"/>
  </documentManagement>
</p:properties>
</file>

<file path=customXml/itemProps1.xml><?xml version="1.0" encoding="utf-8"?>
<ds:datastoreItem xmlns:ds="http://schemas.openxmlformats.org/officeDocument/2006/customXml" ds:itemID="{43730FE3-B1A1-4A41-AC81-AABDB585BFE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0CE4F7E-9A8F-4049-BD0F-CB5D272E2DE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be8cf39-9147-486f-9be5-845b734b74b7"/>
    <ds:schemaRef ds:uri="49a54a8c-8cd2-40c4-9763-347fa5cec42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42BE185-742B-4733-8ECC-F6FBF523C7E1}">
  <ds:schemaRefs>
    <ds:schemaRef ds:uri="http://schemas.microsoft.com/office/2006/metadata/properties"/>
    <ds:schemaRef ds:uri="49a54a8c-8cd2-40c4-9763-347fa5cec42c"/>
    <ds:schemaRef ds:uri="http://www.w3.org/XML/1998/namespace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abe8cf39-9147-486f-9be5-845b734b74b7"/>
    <ds:schemaRef ds:uri="http://purl.org/dc/terms/"/>
    <ds:schemaRef ds:uri="http://purl.org/dc/elements/1.1/"/>
  </ds:schemaRefs>
</ds:datastoreItem>
</file>

<file path=docMetadata/LabelInfo.xml><?xml version="1.0" encoding="utf-8"?>
<clbl:labelList xmlns:clbl="http://schemas.microsoft.com/office/2020/mipLabelMetadata">
  <clbl:label id="{5338255b-c3de-4e8d-849f-64233eb0b785}" enabled="1" method="Privileged" siteId="{a4305987-cf78-4f93-9d64-bf18af65397b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3021</TotalTime>
  <Words>99</Words>
  <Application>Microsoft Office PowerPoint</Application>
  <PresentationFormat>Panorámica</PresentationFormat>
  <Paragraphs>11</Paragraphs>
  <Slides>2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7" baseType="lpstr">
      <vt:lpstr>Aptos</vt:lpstr>
      <vt:lpstr>Arial</vt:lpstr>
      <vt:lpstr>Calibri</vt:lpstr>
      <vt:lpstr>1_Tema de Office</vt:lpstr>
      <vt:lpstr>Diapositiva de think-cell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Ana Maria Lozano Cortes (CENIT)</dc:creator>
  <cp:lastModifiedBy>Hector Armando Misnaza Morales (Y&amp;V Ingenieria y Construccion Colombia S.A.S.)</cp:lastModifiedBy>
  <cp:revision>4</cp:revision>
  <dcterms:created xsi:type="dcterms:W3CDTF">2024-11-07T19:46:29Z</dcterms:created>
  <dcterms:modified xsi:type="dcterms:W3CDTF">2025-07-31T14:10:55Z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0x0101001300E05E2DE84C4A9D523CC0E204CE23</vt:lpwstr>
  </property>
  <property fmtid="{D5CDD505-2E9C-101B-9397-08002B2CF9AE}" pid="3" name="MediaServiceImageTags">
    <vt:lpwstr/>
  </property>
</Properties>
</file>